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r>
              <a:rPr lang="en-US" sz="2700" dirty="0" smtClean="0"/>
              <a:t>MADLIBS: Write a word or phrase in French for each of the following categories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803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dirty="0" smtClean="0"/>
              <a:t>1. nom de fille		          </a:t>
            </a:r>
          </a:p>
          <a:p>
            <a:pPr marL="0" indent="0">
              <a:buNone/>
            </a:pPr>
            <a:r>
              <a:rPr lang="fr-FR" dirty="0" smtClean="0"/>
              <a:t>2. adjectif					    </a:t>
            </a:r>
          </a:p>
          <a:p>
            <a:pPr marL="0" indent="0">
              <a:buNone/>
            </a:pPr>
            <a:r>
              <a:rPr lang="fr-FR" dirty="0" smtClean="0"/>
              <a:t>3. </a:t>
            </a:r>
            <a:r>
              <a:rPr lang="fr-FR" dirty="0" smtClean="0"/>
              <a:t>Nombre (1-100)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>
                <a:solidFill>
                  <a:prstClr val="black"/>
                </a:solidFill>
              </a:rPr>
              <a:t>4. </a:t>
            </a:r>
            <a:r>
              <a:rPr lang="fr-FR" dirty="0" smtClean="0">
                <a:solidFill>
                  <a:prstClr val="black"/>
                </a:solidFill>
              </a:rPr>
              <a:t>Endroit (place)</a:t>
            </a:r>
            <a:r>
              <a:rPr lang="fr-FR" dirty="0">
                <a:solidFill>
                  <a:prstClr val="black"/>
                </a:solidFill>
              </a:rPr>
              <a:t>		 </a:t>
            </a:r>
            <a:r>
              <a:rPr lang="fr-FR" dirty="0" smtClean="0">
                <a:solidFill>
                  <a:prstClr val="black"/>
                </a:solidFill>
              </a:rPr>
              <a:t>           </a:t>
            </a:r>
          </a:p>
          <a:p>
            <a:pPr marL="0" indent="0">
              <a:buNone/>
            </a:pPr>
            <a:r>
              <a:rPr lang="fr-FR" dirty="0" smtClean="0">
                <a:solidFill>
                  <a:prstClr val="black"/>
                </a:solidFill>
              </a:rPr>
              <a:t>5. </a:t>
            </a:r>
            <a:r>
              <a:rPr lang="fr-FR" dirty="0" err="1" smtClean="0">
                <a:solidFill>
                  <a:prstClr val="black"/>
                </a:solidFill>
              </a:rPr>
              <a:t>activity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 smtClean="0">
                <a:solidFill>
                  <a:prstClr val="black"/>
                </a:solidFill>
              </a:rPr>
              <a:t>that</a:t>
            </a:r>
            <a:r>
              <a:rPr lang="fr-FR" dirty="0" smtClean="0">
                <a:solidFill>
                  <a:prstClr val="black"/>
                </a:solidFill>
              </a:rPr>
              <a:t> a </a:t>
            </a:r>
            <a:r>
              <a:rPr lang="fr-FR" dirty="0" err="1" smtClean="0">
                <a:solidFill>
                  <a:prstClr val="black"/>
                </a:solidFill>
              </a:rPr>
              <a:t>person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 smtClean="0">
                <a:solidFill>
                  <a:prstClr val="black"/>
                </a:solidFill>
              </a:rPr>
              <a:t>was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 smtClean="0">
                <a:solidFill>
                  <a:prstClr val="black"/>
                </a:solidFill>
              </a:rPr>
              <a:t>doing</a:t>
            </a:r>
            <a:r>
              <a:rPr lang="fr-FR" dirty="0" smtClean="0">
                <a:solidFill>
                  <a:prstClr val="black"/>
                </a:solidFill>
              </a:rPr>
              <a:t> (</a:t>
            </a:r>
            <a:r>
              <a:rPr lang="fr-FR" u="sng" dirty="0" smtClean="0">
                <a:solidFill>
                  <a:prstClr val="black"/>
                </a:solidFill>
              </a:rPr>
              <a:t>must end in –ait</a:t>
            </a:r>
            <a:r>
              <a:rPr lang="fr-FR" dirty="0" smtClean="0">
                <a:solidFill>
                  <a:prstClr val="black"/>
                </a:solidFill>
              </a:rPr>
              <a:t>)</a:t>
            </a:r>
            <a:r>
              <a:rPr lang="fr-FR" dirty="0">
                <a:solidFill>
                  <a:prstClr val="black"/>
                </a:solidFill>
              </a:rPr>
              <a:t>		</a:t>
            </a:r>
            <a:endParaRPr lang="fr-FR" dirty="0" smtClean="0">
              <a:solidFill>
                <a:prstClr val="black"/>
              </a:solidFill>
            </a:endParaRPr>
          </a:p>
          <a:p>
            <a:pPr marL="0" lvl="0" indent="0">
              <a:buClr>
                <a:srgbClr val="B71E42"/>
              </a:buClr>
              <a:buNone/>
            </a:pPr>
            <a:r>
              <a:rPr lang="fr-FR" dirty="0" smtClean="0">
                <a:solidFill>
                  <a:prstClr val="black"/>
                </a:solidFill>
              </a:rPr>
              <a:t>6. objet</a:t>
            </a:r>
            <a:r>
              <a:rPr lang="fr-FR" dirty="0">
                <a:solidFill>
                  <a:prstClr val="black"/>
                </a:solidFill>
              </a:rPr>
              <a:t>		            </a:t>
            </a:r>
            <a:r>
              <a:rPr lang="fr-FR" dirty="0" smtClean="0">
                <a:solidFill>
                  <a:prstClr val="black"/>
                </a:solidFill>
              </a:rPr>
              <a:t>       		       </a:t>
            </a:r>
          </a:p>
          <a:p>
            <a:pPr marL="0" lvl="0" indent="0">
              <a:buClr>
                <a:srgbClr val="B71E42"/>
              </a:buClr>
              <a:buNone/>
            </a:pPr>
            <a:r>
              <a:rPr lang="fr-FR" dirty="0" smtClean="0">
                <a:solidFill>
                  <a:prstClr val="black"/>
                </a:solidFill>
              </a:rPr>
              <a:t>7. partie du corps</a:t>
            </a:r>
            <a:r>
              <a:rPr lang="fr-FR" dirty="0">
                <a:solidFill>
                  <a:prstClr val="black"/>
                </a:solidFill>
              </a:rPr>
              <a:t>	</a:t>
            </a:r>
            <a:r>
              <a:rPr lang="fr-FR" dirty="0" smtClean="0">
                <a:solidFill>
                  <a:prstClr val="black"/>
                </a:solidFill>
              </a:rPr>
              <a:t> (nez, jambe, etc.)</a:t>
            </a:r>
            <a:r>
              <a:rPr lang="fr-FR" dirty="0">
                <a:solidFill>
                  <a:prstClr val="black"/>
                </a:solidFill>
              </a:rPr>
              <a:t>	</a:t>
            </a:r>
            <a:endParaRPr lang="fr-FR" sz="2800" dirty="0" smtClean="0"/>
          </a:p>
          <a:p>
            <a:pPr marL="0" lvl="0" indent="0">
              <a:buClr>
                <a:srgbClr val="B71E42"/>
              </a:buClr>
              <a:buNone/>
            </a:pPr>
            <a:r>
              <a:rPr lang="fr-FR" dirty="0" smtClean="0">
                <a:solidFill>
                  <a:prstClr val="black"/>
                </a:solidFill>
              </a:rPr>
              <a:t>8. </a:t>
            </a:r>
            <a:r>
              <a:rPr lang="fr-FR" dirty="0" smtClean="0">
                <a:solidFill>
                  <a:prstClr val="black"/>
                </a:solidFill>
              </a:rPr>
              <a:t>émotion</a:t>
            </a:r>
            <a:r>
              <a:rPr lang="fr-FR" dirty="0">
                <a:solidFill>
                  <a:prstClr val="black"/>
                </a:solidFill>
              </a:rPr>
              <a:t>		</a:t>
            </a:r>
          </a:p>
          <a:p>
            <a:pPr marL="0" lvl="0" indent="0">
              <a:buClr>
                <a:srgbClr val="B71E42"/>
              </a:buClr>
              <a:buNone/>
            </a:pPr>
            <a:endParaRPr lang="fr-FR" sz="2800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04952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10252742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r>
              <a:rPr lang="en-US" sz="3100" dirty="0" smtClean="0"/>
              <a:t>MADLIBS: </a:t>
            </a:r>
            <a:r>
              <a:rPr lang="en-US" sz="2200" dirty="0" smtClean="0"/>
              <a:t>Fill </a:t>
            </a:r>
            <a:r>
              <a:rPr lang="en-US" sz="2200" dirty="0"/>
              <a:t>in the blanks with the missing words in </a:t>
            </a:r>
            <a:r>
              <a:rPr lang="en-US" sz="2200" smtClean="0"/>
              <a:t>French (from your list) </a:t>
            </a:r>
            <a:r>
              <a:rPr lang="en-US" sz="2200" dirty="0" smtClean="0"/>
              <a:t>and write </a:t>
            </a:r>
            <a:r>
              <a:rPr lang="en-US" sz="2200" dirty="0"/>
              <a:t>down the English translation of the entire paragraph.</a:t>
            </a:r>
            <a:br>
              <a:rPr lang="en-US" sz="22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803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dirty="0" smtClean="0"/>
              <a:t>_______ était une fille _______.  Un jour, quand elle avait ____ ans, elle </a:t>
            </a:r>
            <a:r>
              <a:rPr lang="fr-FR" dirty="0" smtClean="0"/>
              <a:t>(1. nom de fille)		          (2. adjectif)					    (3. nombre)</a:t>
            </a:r>
          </a:p>
          <a:p>
            <a:pPr marL="0" indent="0">
              <a:buNone/>
            </a:pPr>
            <a:r>
              <a:rPr lang="fr-FR" sz="2800" dirty="0" smtClean="0"/>
              <a:t>est allée __________.  Pendant qu’elle ___________, elle a trébuché</a:t>
            </a:r>
          </a:p>
          <a:p>
            <a:pPr marL="0" lvl="0" indent="0">
              <a:buClr>
                <a:srgbClr val="B71E42"/>
              </a:buClr>
              <a:buNone/>
            </a:pPr>
            <a:r>
              <a:rPr lang="fr-FR" dirty="0" smtClean="0">
                <a:solidFill>
                  <a:prstClr val="black"/>
                </a:solidFill>
              </a:rPr>
              <a:t> 	      (4. endroit - </a:t>
            </a:r>
            <a:r>
              <a:rPr lang="fr-FR" i="1" dirty="0" smtClean="0">
                <a:solidFill>
                  <a:prstClr val="black"/>
                </a:solidFill>
              </a:rPr>
              <a:t>place</a:t>
            </a:r>
            <a:r>
              <a:rPr lang="fr-FR" dirty="0" smtClean="0">
                <a:solidFill>
                  <a:prstClr val="black"/>
                </a:solidFill>
              </a:rPr>
              <a:t>)</a:t>
            </a:r>
            <a:r>
              <a:rPr lang="fr-FR" dirty="0">
                <a:solidFill>
                  <a:prstClr val="black"/>
                </a:solidFill>
              </a:rPr>
              <a:t>		 </a:t>
            </a:r>
            <a:r>
              <a:rPr lang="fr-FR" dirty="0" smtClean="0">
                <a:solidFill>
                  <a:prstClr val="black"/>
                </a:solidFill>
              </a:rPr>
              <a:t>           (5. </a:t>
            </a:r>
            <a:r>
              <a:rPr lang="fr-FR" dirty="0" err="1" smtClean="0">
                <a:solidFill>
                  <a:prstClr val="black"/>
                </a:solidFill>
              </a:rPr>
              <a:t>activity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 smtClean="0">
                <a:solidFill>
                  <a:prstClr val="black"/>
                </a:solidFill>
              </a:rPr>
              <a:t>that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 smtClean="0">
                <a:solidFill>
                  <a:prstClr val="black"/>
                </a:solidFill>
              </a:rPr>
              <a:t>she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 smtClean="0">
                <a:solidFill>
                  <a:prstClr val="black"/>
                </a:solidFill>
              </a:rPr>
              <a:t>was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 smtClean="0">
                <a:solidFill>
                  <a:prstClr val="black"/>
                </a:solidFill>
              </a:rPr>
              <a:t>doing</a:t>
            </a:r>
            <a:r>
              <a:rPr lang="fr-FR" dirty="0" smtClean="0">
                <a:solidFill>
                  <a:prstClr val="black"/>
                </a:solidFill>
              </a:rPr>
              <a:t>)</a:t>
            </a:r>
            <a:r>
              <a:rPr lang="fr-FR" dirty="0">
                <a:solidFill>
                  <a:prstClr val="black"/>
                </a:solidFill>
              </a:rPr>
              <a:t>		</a:t>
            </a:r>
            <a:endParaRPr lang="fr-FR" dirty="0" smtClean="0">
              <a:solidFill>
                <a:prstClr val="black"/>
              </a:solidFill>
            </a:endParaRPr>
          </a:p>
          <a:p>
            <a:pPr marL="0" lvl="0" indent="0">
              <a:buClr>
                <a:srgbClr val="B71E42"/>
              </a:buClr>
              <a:buNone/>
            </a:pPr>
            <a:r>
              <a:rPr lang="fr-FR" sz="2800" dirty="0" smtClean="0"/>
              <a:t> sur ______.  Elle est tombée et elle s’est cassé ________.  Elle est </a:t>
            </a:r>
          </a:p>
          <a:p>
            <a:pPr marL="0" lvl="0" indent="0">
              <a:buClr>
                <a:srgbClr val="B71E42"/>
              </a:buClr>
              <a:buNone/>
            </a:pP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smtClean="0">
                <a:solidFill>
                  <a:prstClr val="black"/>
                </a:solidFill>
              </a:rPr>
              <a:t>            (6. objet)</a:t>
            </a:r>
            <a:r>
              <a:rPr lang="fr-FR" dirty="0">
                <a:solidFill>
                  <a:prstClr val="black"/>
                </a:solidFill>
              </a:rPr>
              <a:t>		            </a:t>
            </a:r>
            <a:r>
              <a:rPr lang="fr-FR" dirty="0" smtClean="0">
                <a:solidFill>
                  <a:prstClr val="black"/>
                </a:solidFill>
              </a:rPr>
              <a:t>       		       (7. partie du corps)</a:t>
            </a:r>
            <a:r>
              <a:rPr lang="fr-FR" dirty="0">
                <a:solidFill>
                  <a:prstClr val="black"/>
                </a:solidFill>
              </a:rPr>
              <a:t>		</a:t>
            </a:r>
            <a:endParaRPr lang="fr-FR" sz="2800" dirty="0" smtClean="0"/>
          </a:p>
          <a:p>
            <a:pPr marL="0" lvl="0" indent="0">
              <a:buClr>
                <a:srgbClr val="B71E42"/>
              </a:buClr>
              <a:buNone/>
            </a:pPr>
            <a:r>
              <a:rPr lang="fr-FR" sz="2800" dirty="0" smtClean="0"/>
              <a:t>devenue très ______!  La pauvre!</a:t>
            </a:r>
          </a:p>
          <a:p>
            <a:pPr marL="0" lvl="0" indent="0">
              <a:buClr>
                <a:srgbClr val="B71E42"/>
              </a:buClr>
              <a:buNone/>
            </a:pPr>
            <a:r>
              <a:rPr lang="fr-FR" dirty="0">
                <a:solidFill>
                  <a:prstClr val="black"/>
                </a:solidFill>
              </a:rPr>
              <a:t> 	     </a:t>
            </a:r>
            <a:r>
              <a:rPr lang="fr-FR" dirty="0" smtClean="0">
                <a:solidFill>
                  <a:prstClr val="black"/>
                </a:solidFill>
              </a:rPr>
              <a:t>	 (8. émotion)</a:t>
            </a:r>
            <a:r>
              <a:rPr lang="fr-FR" dirty="0">
                <a:solidFill>
                  <a:prstClr val="black"/>
                </a:solidFill>
              </a:rPr>
              <a:t>		</a:t>
            </a:r>
          </a:p>
          <a:p>
            <a:pPr marL="0" lvl="0" indent="0">
              <a:buClr>
                <a:srgbClr val="B71E42"/>
              </a:buClr>
              <a:buNone/>
            </a:pPr>
            <a:endParaRPr lang="fr-FR" sz="2800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185</TotalTime>
  <Words>31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Gill Sans MT</vt:lpstr>
      <vt:lpstr>Gallery</vt:lpstr>
      <vt:lpstr>LA CLOCHETTE MADLIBS: Write a word or phrase in French for each of the following categories</vt:lpstr>
      <vt:lpstr>LA CLOCHETTE MADLIBS: Fill in the blanks with the missing words in French (from your list) and write down the English translation of the entire paragraph.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13</cp:revision>
  <dcterms:created xsi:type="dcterms:W3CDTF">2016-11-15T11:54:19Z</dcterms:created>
  <dcterms:modified xsi:type="dcterms:W3CDTF">2016-11-29T11:49:06Z</dcterms:modified>
</cp:coreProperties>
</file>